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56778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34296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73604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7220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45764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27847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33460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2270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0123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6599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7373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0332B-5143-487E-95A6-43CA02139B0E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6F0E4-6B4A-4BE0-B92B-F3B5621BF58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94485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98976" cy="1143000"/>
          </a:xfr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dirty="0"/>
              <a:t>PROMESAS DE DIOS EN TITO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24536"/>
          </a:xfrm>
          <a:solidFill>
            <a:schemeClr val="accent5">
              <a:lumMod val="20000"/>
              <a:lumOff val="80000"/>
            </a:schemeClr>
          </a:solidFill>
          <a:effectLst>
            <a:glow rad="101600">
              <a:srgbClr val="FF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CO" b="1" u="sng" dirty="0"/>
              <a:t>Tito </a:t>
            </a:r>
            <a:r>
              <a:rPr lang="es-CO" b="1" u="sng" dirty="0" smtClean="0"/>
              <a:t>1:2.</a:t>
            </a:r>
          </a:p>
          <a:p>
            <a:pPr marL="0" indent="0">
              <a:buNone/>
            </a:pPr>
            <a:r>
              <a:rPr lang="es-CO" dirty="0" smtClean="0"/>
              <a:t>En </a:t>
            </a:r>
            <a:r>
              <a:rPr lang="es-CO" dirty="0"/>
              <a:t>la esperanza de la vida eterna, la cual Dios, que no miente, prometió desde antes del principio de los siglos.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u="sng" dirty="0" smtClean="0"/>
              <a:t>Tito 2:13-14.</a:t>
            </a:r>
          </a:p>
          <a:p>
            <a:pPr marL="0" indent="0">
              <a:buNone/>
            </a:pPr>
            <a:r>
              <a:rPr lang="es-CO" dirty="0" smtClean="0"/>
              <a:t>Aguardando </a:t>
            </a:r>
            <a:r>
              <a:rPr lang="es-CO" dirty="0"/>
              <a:t>la esperanza bienaventurada y la manifestación gloriosa de nuestro gran Dios y Salvador Jesucristo, quien se dio a sí mismo por nosotros para redimirnos de toda iniquidad y purificar para sí un pueblo propio, celoso de buenas obras.  </a:t>
            </a:r>
            <a:r>
              <a:rPr lang="es-CO" b="1" u="sng" dirty="0" smtClean="0"/>
              <a:t>Promesa </a:t>
            </a:r>
            <a:r>
              <a:rPr lang="es-CO" b="1" u="sng" dirty="0"/>
              <a:t>de Esperanza.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u="sng" dirty="0" smtClean="0"/>
              <a:t>Tito 3:5-7.</a:t>
            </a:r>
          </a:p>
          <a:p>
            <a:pPr marL="0" indent="0">
              <a:buNone/>
            </a:pPr>
            <a:r>
              <a:rPr lang="es-CO" dirty="0" smtClean="0"/>
              <a:t>Nos </a:t>
            </a:r>
            <a:r>
              <a:rPr lang="es-CO" dirty="0"/>
              <a:t>salvó, no por obras de justicia que nosotros hubiéramos hecho, sino por su misericordia, por el lavamiento de la regeneración y por la renovación en el Espíritu Santo, el cual derramó en nosotros abundantemente por Jesucristo nuestro Salvador, para que justificados por su gracia, viniésemos a ser herederos conforme a la esperanza de la vida eterna.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8640"/>
            <a:ext cx="2736304" cy="129614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575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149</Words>
  <Application>Microsoft Office PowerPoint</Application>
  <PresentationFormat>Presentación en pantalla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PROMESAS DE DIOS EN TITO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PROMESAS DE DIOS EN TITO</dc:title>
  <dc:creator>TEMAS DE FE</dc:creator>
  <cp:lastModifiedBy>TEMAS DE FE</cp:lastModifiedBy>
  <cp:revision>3</cp:revision>
  <dcterms:created xsi:type="dcterms:W3CDTF">2016-07-22T12:40:13Z</dcterms:created>
  <dcterms:modified xsi:type="dcterms:W3CDTF">2016-07-22T14:14:59Z</dcterms:modified>
</cp:coreProperties>
</file>